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3" r:id="rId5"/>
    <p:sldId id="294" r:id="rId6"/>
    <p:sldId id="296" r:id="rId7"/>
  </p:sldIdLst>
  <p:sldSz cx="12192000" cy="6858000"/>
  <p:notesSz cx="6858000" cy="9144000"/>
  <p:embeddedFontLst>
    <p:embeddedFont>
      <p:font typeface="ＭＳ Ｐゴシック" panose="020B0600070205080204" pitchFamily="34" charset="-128"/>
      <p:regular r:id="rId9"/>
    </p:embeddedFont>
    <p:embeddedFont>
      <p:font typeface="Garamond" panose="02020404030301010803" pitchFamily="18" charset="0"/>
      <p:regular r:id="rId10"/>
      <p:bold r:id="rId11"/>
      <p:italic r:id="rId12"/>
    </p:embeddedFont>
  </p:embeddedFont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8/28/2024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8/28/2024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8/28/2024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8/28/2024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ome.trainingpeaks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6854891" y="1715881"/>
            <a:ext cx="3203509" cy="342623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75260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2024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905" y="1420344"/>
            <a:ext cx="8006469" cy="4686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ID- </a:t>
            </a:r>
            <a:r>
              <a:rPr lang="en-IN" sz="24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montserratregular"/>
              </a:rPr>
              <a:t>1599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Student Innovation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Fitness&amp;Sports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ID-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(Registered on portal)-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DenQueue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74006" y="0"/>
            <a:ext cx="2246575" cy="11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543074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Technique-pro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-331520" y="672658"/>
            <a:ext cx="7041633" cy="74174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800" dirty="0">
                <a:latin typeface="Arial" pitchFamily="34" charset="0"/>
                <a:cs typeface="Arial" pitchFamily="34" charset="0"/>
              </a:rPr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 Provides real time tracking, analysis, </a:t>
            </a:r>
          </a:p>
          <a:p>
            <a:pPr lvl="1"/>
            <a:r>
              <a:rPr lang="en-US" sz="2800" dirty="0">
                <a:latin typeface="Arial" pitchFamily="34" charset="0"/>
                <a:cs typeface="Arial" pitchFamily="34" charset="0"/>
              </a:rPr>
              <a:t>     and feedback for athletic activities.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 Instant chatbot support for athletes</a:t>
            </a:r>
          </a:p>
          <a:p>
            <a:pPr lvl="1"/>
            <a:r>
              <a:rPr lang="en-US" sz="2800" dirty="0">
                <a:latin typeface="Arial" pitchFamily="34" charset="0"/>
                <a:cs typeface="Arial" pitchFamily="34" charset="0"/>
              </a:rPr>
              <a:t>     dealing with injuries</a:t>
            </a:r>
            <a:r>
              <a:rPr lang="en-US" sz="2800" dirty="0"/>
              <a:t>.</a:t>
            </a:r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 Personalized fitness exercises  </a:t>
            </a:r>
          </a:p>
          <a:p>
            <a:pPr lvl="1"/>
            <a:r>
              <a:rPr lang="en-US" sz="2800" dirty="0">
                <a:latin typeface="Arial" pitchFamily="34" charset="0"/>
                <a:cs typeface="Arial" pitchFamily="34" charset="0"/>
              </a:rPr>
              <a:t>     tailored to each individual.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 Track weekly athletic progress with  </a:t>
            </a:r>
          </a:p>
          <a:p>
            <a:pPr lvl="1"/>
            <a:r>
              <a:rPr lang="en-US" sz="2800" dirty="0">
                <a:latin typeface="Arial" pitchFamily="34" charset="0"/>
                <a:cs typeface="Arial" pitchFamily="34" charset="0"/>
              </a:rPr>
              <a:t>     charts comparing to world records  </a:t>
            </a:r>
          </a:p>
          <a:p>
            <a:pPr lvl="1"/>
            <a:r>
              <a:rPr lang="en-US" sz="2800" dirty="0">
                <a:latin typeface="Arial" pitchFamily="34" charset="0"/>
                <a:cs typeface="Arial" pitchFamily="34" charset="0"/>
              </a:rPr>
              <a:t>     and personal bests.</a:t>
            </a:r>
          </a:p>
          <a:p>
            <a:pPr lvl="1"/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lvl="1"/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lvl="1"/>
            <a:r>
              <a:rPr lang="en-US" sz="2800" dirty="0">
                <a:latin typeface="Arial" pitchFamily="34" charset="0"/>
                <a:cs typeface="Arial" pitchFamily="34" charset="0"/>
              </a:rPr>
              <a:t> </a:t>
            </a:r>
          </a:p>
          <a:p>
            <a:pPr lvl="1"/>
            <a:r>
              <a:rPr lang="en-US" sz="2800" dirty="0">
                <a:latin typeface="Arial" pitchFamily="34" charset="0"/>
                <a:cs typeface="Arial" pitchFamily="34" charset="0"/>
              </a:rPr>
              <a:t> </a:t>
            </a:r>
          </a:p>
          <a:p>
            <a:pPr lvl="1"/>
            <a:r>
              <a:rPr lang="en-US" sz="2800" dirty="0">
                <a:latin typeface="Arial" pitchFamily="34" charset="0"/>
                <a:cs typeface="Arial" pitchFamily="34" charset="0"/>
              </a:rPr>
              <a:t> </a:t>
            </a:r>
          </a:p>
          <a:p>
            <a:pPr lvl="1"/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FD737E7C-6E0E-4B08-9E9D-6130C95211A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82998" y="245477"/>
            <a:ext cx="1785609" cy="669682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DenQueue</a:t>
            </a:r>
            <a:endParaRPr lang="en-IN" dirty="0"/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45424" y="26590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07433A-9118-0A34-C3BF-157CF016C721}"/>
              </a:ext>
            </a:extLst>
          </p:cNvPr>
          <p:cNvSpPr txBox="1"/>
          <p:nvPr/>
        </p:nvSpPr>
        <p:spPr>
          <a:xfrm>
            <a:off x="8246877" y="915159"/>
            <a:ext cx="18229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Prototype</a:t>
            </a:r>
            <a:endParaRPr lang="en-IN" sz="2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D24E7B-CBFC-6135-86BD-4FFBC08C9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0113" y="1547749"/>
            <a:ext cx="5157422" cy="22174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09577DA-9013-1F01-3235-424D2F25F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6668" y="3874583"/>
            <a:ext cx="5150867" cy="23436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208409" y="1158382"/>
            <a:ext cx="3437428" cy="4832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 </a:t>
            </a:r>
          </a:p>
          <a:p>
            <a:pPr algn="just"/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Frontend: HTML</a:t>
            </a:r>
          </a:p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  CSS, JavaScript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Backend: Flask</a:t>
            </a:r>
          </a:p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  (Python)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ML: TensorFlow,</a:t>
            </a:r>
          </a:p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  Keras, Rasa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DL: MediaPipe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Database: SQLite3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 descr="Your startup LOGO">
            <a:extLst>
              <a:ext uri="{FF2B5EF4-FFF2-40B4-BE49-F238E27FC236}">
                <a16:creationId xmlns:a16="http://schemas.microsoft.com/office/drawing/2014/main" id="{BF1A65BA-CC0A-D9A9-0534-714DC01766E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84940"/>
            <a:ext cx="1785609" cy="669682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DenQueue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D9DE67-4EFF-C543-C944-5904D1B786A2}"/>
              </a:ext>
            </a:extLst>
          </p:cNvPr>
          <p:cNvSpPr txBox="1"/>
          <p:nvPr/>
        </p:nvSpPr>
        <p:spPr>
          <a:xfrm>
            <a:off x="4529999" y="1158382"/>
            <a:ext cx="1923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Flow Chart</a:t>
            </a:r>
            <a:endParaRPr lang="en-IN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0F868E-CA3B-2653-4CA9-160233ECB33B}"/>
              </a:ext>
            </a:extLst>
          </p:cNvPr>
          <p:cNvSpPr txBox="1"/>
          <p:nvPr/>
        </p:nvSpPr>
        <p:spPr>
          <a:xfrm>
            <a:off x="913192" y="1158382"/>
            <a:ext cx="1941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Tech Stack</a:t>
            </a:r>
            <a:endParaRPr lang="en-IN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5EECE5-2B13-9414-8640-393B6A4AA33F}"/>
              </a:ext>
            </a:extLst>
          </p:cNvPr>
          <p:cNvSpPr txBox="1"/>
          <p:nvPr/>
        </p:nvSpPr>
        <p:spPr>
          <a:xfrm>
            <a:off x="9043291" y="1158382"/>
            <a:ext cx="18229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Prototype</a:t>
            </a:r>
            <a:endParaRPr lang="en-IN" sz="2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B0298FD-C5AE-3E0A-6B8F-C757444FD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1097" y="1885507"/>
            <a:ext cx="3961727" cy="433273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836E72E-3A60-1C69-3A65-9E4B96A7DA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7026" y="1900747"/>
            <a:ext cx="3993460" cy="209659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C6CE52F-694E-7A43-382A-8901097A38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2754" y="4065503"/>
            <a:ext cx="1897732" cy="220033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F33E226-BBEC-EE6B-5BE9-1063643834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7027" y="4065503"/>
            <a:ext cx="1981708" cy="22003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91112" y="1003935"/>
            <a:ext cx="10231288" cy="74174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Feasibility: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Proven AI: Utilizes established models with TensorFlow</a:t>
            </a:r>
          </a:p>
          <a:p>
            <a:pPr lvl="1" algn="just"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   and Keras.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Scalable Stack: Flask, TensorFlow, Rasa and SQLite3</a:t>
            </a:r>
          </a:p>
          <a:p>
            <a:pPr lvl="1" algn="just"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  allow for easy scaling.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Extensible Design: Modular and adaptable architecture for easy future enhancements.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Viability: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Market Demand: High potential; major centers like NIS,</a:t>
            </a:r>
          </a:p>
          <a:p>
            <a:pPr lvl="1" algn="just"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  IIS, and Reliance Sports Foundation likely to adopt.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Revenue Model: Potential for subscription-based </a:t>
            </a:r>
          </a:p>
          <a:p>
            <a:pPr lvl="1" algn="just"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  or premium features.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656BB736-D4E1-471B-D3CA-973FBFFE5C9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89034"/>
            <a:ext cx="1785609" cy="669682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DenQueue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521110" y="1095375"/>
            <a:ext cx="10317598" cy="6555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Impact on Audience: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User-Centered: Coach feedback shaped platform design.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Performance Improvement: Real-time feedback accelerate skill development, with instant chatbot support</a:t>
            </a:r>
          </a:p>
          <a:p>
            <a:pPr lvl="1" algn="just"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   for injury advice and recovery.</a:t>
            </a:r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Benefits: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Practical Solutions: Addresses real-world athletic</a:t>
            </a:r>
          </a:p>
          <a:p>
            <a:pPr lvl="1" algn="just"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   challenges with actionable insights.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Targeted Guidance: Provides personalized support for</a:t>
            </a:r>
          </a:p>
          <a:p>
            <a:pPr lvl="1" algn="just"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   injury prevention and recovery, tailored to athletes' needs.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Enhanced Performance: Provides targeted feedback to improve training outcomes.</a:t>
            </a: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Oval 2" descr="Your startup LOGO">
            <a:extLst>
              <a:ext uri="{FF2B5EF4-FFF2-40B4-BE49-F238E27FC236}">
                <a16:creationId xmlns:a16="http://schemas.microsoft.com/office/drawing/2014/main" id="{05BD49EE-21EF-D6AB-FEB0-2A7AAB48E44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89034"/>
            <a:ext cx="1785609" cy="669682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DenQueue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141514" y="1053228"/>
            <a:ext cx="10782125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Research: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Coach Consultation: We interviewed state and national-level coaches to gain practical insights and feedback on athletic performance tracking.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Personal Insight: Developed the platform based on firsthand experience as an athlete who faced a lack of coaching resources, ensuring it addresses critical gaps in athletic support.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References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TrainingPeaks </a:t>
            </a: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- </a:t>
            </a: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  <a:hlinkClick r:id="rId3"/>
              </a:rPr>
              <a:t>https://home.trainingpeaks.com/</a:t>
            </a:r>
            <a:endParaRPr kumimoji="0" lang="en-US" sz="2800" b="0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Description: Offers tools and resources for performance tracking and training optimization.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D7D8755D-6515-A14D-710B-A81AECD83A4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89034"/>
            <a:ext cx="1785609" cy="669682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DenQueue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8939</TotalTime>
  <Words>409</Words>
  <Application>Microsoft Office PowerPoint</Application>
  <PresentationFormat>Widescreen</PresentationFormat>
  <Paragraphs>96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Times New Roman</vt:lpstr>
      <vt:lpstr>ＭＳ Ｐゴシック</vt:lpstr>
      <vt:lpstr>Wingdings</vt:lpstr>
      <vt:lpstr>montserratregular</vt:lpstr>
      <vt:lpstr>TradeGothic</vt:lpstr>
      <vt:lpstr>Garamond</vt:lpstr>
      <vt:lpstr>Arial</vt:lpstr>
      <vt:lpstr>Calibri</vt:lpstr>
      <vt:lpstr>Office Theme</vt:lpstr>
      <vt:lpstr>SMART INDIA HACKATHON 2024</vt:lpstr>
      <vt:lpstr> Technique-pro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Santhosh kumar</cp:lastModifiedBy>
  <cp:revision>158</cp:revision>
  <dcterms:created xsi:type="dcterms:W3CDTF">2013-12-12T18:46:50Z</dcterms:created>
  <dcterms:modified xsi:type="dcterms:W3CDTF">2024-08-28T00:21:08Z</dcterms:modified>
  <cp:category/>
</cp:coreProperties>
</file>

<file path=docProps/thumbnail.jpeg>
</file>